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2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9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1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0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04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2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56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8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3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8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913" b="22913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Essentials</a:t>
            </a:r>
          </a:p>
        </p:txBody>
      </p:sp>
    </p:spTree>
    <p:extLst>
      <p:ext uri="{BB962C8B-B14F-4D97-AF65-F5344CB8AC3E}">
        <p14:creationId xmlns:p14="http://schemas.microsoft.com/office/powerpoint/2010/main" val="346231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and advertising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146" b="2714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 vert="horz" lIns="45720" tIns="45720" rIns="4572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Planning and executing the conception, pricing, promotion, and distribution of ideas, goods and services that satisfy individual and organizational objectives.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 channels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309" b="1630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Owned Media</a:t>
            </a:r>
          </a:p>
          <a:p>
            <a:r>
              <a:rPr lang="en-US" dirty="0"/>
              <a:t>Earned Media</a:t>
            </a:r>
          </a:p>
          <a:p>
            <a:r>
              <a:rPr lang="en-US" dirty="0"/>
              <a:t>Paid Media</a:t>
            </a:r>
          </a:p>
        </p:txBody>
      </p:sp>
    </p:spTree>
    <p:extLst>
      <p:ext uri="{BB962C8B-B14F-4D97-AF65-F5344CB8AC3E}">
        <p14:creationId xmlns:p14="http://schemas.microsoft.com/office/powerpoint/2010/main" val="25753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objectives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46" b="2184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  <a:p>
            <a:r>
              <a:rPr lang="en-US" dirty="0"/>
              <a:t>Targeting</a:t>
            </a:r>
          </a:p>
          <a:p>
            <a:r>
              <a:rPr lang="en-US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328986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campaign lifecycle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738" b="773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 vision</a:t>
            </a:r>
          </a:p>
          <a:p>
            <a:r>
              <a:rPr lang="en-US" dirty="0"/>
              <a:t>Stakeholder Kickoff</a:t>
            </a:r>
          </a:p>
          <a:p>
            <a:r>
              <a:rPr lang="en-US" dirty="0"/>
              <a:t>Creative Brief</a:t>
            </a:r>
          </a:p>
          <a:p>
            <a:r>
              <a:rPr lang="en-US" dirty="0"/>
              <a:t>Product / Asset Development</a:t>
            </a:r>
          </a:p>
          <a:p>
            <a:r>
              <a:rPr lang="en-US" dirty="0"/>
              <a:t>Programming Strategy</a:t>
            </a:r>
          </a:p>
          <a:p>
            <a:r>
              <a:rPr lang="en-US" dirty="0"/>
              <a:t>Launch and Performance Tracking</a:t>
            </a:r>
          </a:p>
        </p:txBody>
      </p:sp>
    </p:spTree>
    <p:extLst>
      <p:ext uri="{BB962C8B-B14F-4D97-AF65-F5344CB8AC3E}">
        <p14:creationId xmlns:p14="http://schemas.microsoft.com/office/powerpoint/2010/main" val="197929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centricity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49" b="17849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9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marketing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819740" y="-1"/>
            <a:ext cx="8549472" cy="45720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User Engagement for Conversion</a:t>
            </a:r>
          </a:p>
        </p:txBody>
      </p:sp>
    </p:spTree>
    <p:extLst>
      <p:ext uri="{BB962C8B-B14F-4D97-AF65-F5344CB8AC3E}">
        <p14:creationId xmlns:p14="http://schemas.microsoft.com/office/powerpoint/2010/main" val="44710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responsibilities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525" b="2252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Lead Generation</a:t>
            </a:r>
          </a:p>
          <a:p>
            <a:r>
              <a:rPr lang="en-US" dirty="0"/>
              <a:t>Engagement</a:t>
            </a:r>
          </a:p>
          <a:p>
            <a:r>
              <a:rPr lang="en-US" dirty="0"/>
              <a:t>Conversion</a:t>
            </a:r>
          </a:p>
          <a:p>
            <a:r>
              <a:rPr lang="en-US" dirty="0"/>
              <a:t>Customer Engagement</a:t>
            </a:r>
          </a:p>
          <a:p>
            <a:r>
              <a:rPr lang="en-US" dirty="0"/>
              <a:t>Satisfaction – Word of Mouth</a:t>
            </a:r>
          </a:p>
        </p:txBody>
      </p:sp>
    </p:spTree>
    <p:extLst>
      <p:ext uri="{BB962C8B-B14F-4D97-AF65-F5344CB8AC3E}">
        <p14:creationId xmlns:p14="http://schemas.microsoft.com/office/powerpoint/2010/main" val="44217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/>
              <a:t>Humans don’t want to be leads, </a:t>
            </a:r>
            <a:br>
              <a:rPr lang="en-US" spc="100" dirty="0"/>
            </a:br>
            <a:r>
              <a:rPr lang="en-US" spc="100" dirty="0"/>
              <a:t>they want relationships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Dharmesh Shah, Co-Founder and CTO </a:t>
            </a:r>
            <a:r>
              <a:rPr lang="en-US" dirty="0" err="1">
                <a:solidFill>
                  <a:schemeClr val="tx1"/>
                </a:solidFill>
              </a:rPr>
              <a:t>HubSpot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565" b="30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135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118</TotalTime>
  <Words>99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Tw Cen MT</vt:lpstr>
      <vt:lpstr>Tw Cen MT Condensed</vt:lpstr>
      <vt:lpstr>Wingdings 3</vt:lpstr>
      <vt:lpstr>Integral</vt:lpstr>
      <vt:lpstr>Digital Marketing </vt:lpstr>
      <vt:lpstr>Marketing and advertising</vt:lpstr>
      <vt:lpstr>Digital marketing channels</vt:lpstr>
      <vt:lpstr>Marketing objectives</vt:lpstr>
      <vt:lpstr>Marketing campaign lifecycle</vt:lpstr>
      <vt:lpstr>Customer centricity</vt:lpstr>
      <vt:lpstr>Inbound marketing</vt:lpstr>
      <vt:lpstr>Marketing responsibilities</vt:lpstr>
      <vt:lpstr>Humans don’t want to be leads,  they want relationships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Gokul Alex (UST, IND)</dc:creator>
  <cp:lastModifiedBy>Gokul Alex (UST, IND)</cp:lastModifiedBy>
  <cp:revision>15</cp:revision>
  <dcterms:created xsi:type="dcterms:W3CDTF">2017-07-29T13:39:13Z</dcterms:created>
  <dcterms:modified xsi:type="dcterms:W3CDTF">2017-08-12T07:17:51Z</dcterms:modified>
</cp:coreProperties>
</file>